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12"/>
  </p:notesMasterIdLst>
  <p:sldIdLst>
    <p:sldId id="259" r:id="rId2"/>
    <p:sldId id="260" r:id="rId3"/>
    <p:sldId id="261" r:id="rId4"/>
    <p:sldId id="257" r:id="rId5"/>
    <p:sldId id="262" r:id="rId6"/>
    <p:sldId id="266" r:id="rId7"/>
    <p:sldId id="268" r:id="rId8"/>
    <p:sldId id="269" r:id="rId9"/>
    <p:sldId id="270" r:id="rId10"/>
    <p:sldId id="267" r:id="rId11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4705" autoAdjust="0"/>
  </p:normalViewPr>
  <p:slideViewPr>
    <p:cSldViewPr>
      <p:cViewPr varScale="1">
        <p:scale>
          <a:sx n="84" d="100"/>
          <a:sy n="84" d="100"/>
        </p:scale>
        <p:origin x="-139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047C-F6C5-49F4-8FCD-37B0E09119F3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D463B-6F3F-4C50-B227-8AD174F38A6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738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2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98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1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D463B-6F3F-4C50-B227-8AD174F38A6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474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070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35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742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736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423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37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318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70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24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961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42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AD83B-B0C2-486F-BECF-F633B70BAA7F}" type="datetimeFigureOut">
              <a:rPr lang="sv-SE" smtClean="0"/>
              <a:t>2013-03-18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FC49-1C8C-46A1-B2CF-BF6B119343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26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 descr="C:\Users\Eric\Documents\GitHub\Spelprojekt1\Grafik\Moodboards Concept\New_Promo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47823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1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34680" cy="6250706"/>
          </a:xfrm>
        </p:spPr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Questions?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78696" cy="1162050"/>
          </a:xfrm>
        </p:spPr>
        <p:txBody>
          <a:bodyPr anchor="ctr">
            <a:normAutofit/>
          </a:bodyPr>
          <a:lstStyle/>
          <a:p>
            <a:r>
              <a:rPr lang="sv-SE" sz="2800" u="sng" dirty="0" smtClean="0">
                <a:solidFill>
                  <a:srgbClr val="FF0000"/>
                </a:solidFill>
              </a:rPr>
              <a:t>Watermelon Games</a:t>
            </a:r>
            <a:endParaRPr lang="sv-SE" sz="2800" u="sng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v-SE" sz="1600" b="1" dirty="0">
                <a:solidFill>
                  <a:srgbClr val="FF0000"/>
                </a:solidFill>
              </a:rPr>
              <a:t>Project Lead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</a:t>
            </a:r>
          </a:p>
          <a:p>
            <a:r>
              <a:rPr lang="sv-SE" sz="1600" b="1" dirty="0">
                <a:solidFill>
                  <a:srgbClr val="FF0000"/>
                </a:solidFill>
              </a:rPr>
              <a:t>Design / Game Writer</a:t>
            </a:r>
          </a:p>
          <a:p>
            <a:r>
              <a:rPr lang="sv-SE" dirty="0">
                <a:solidFill>
                  <a:srgbClr val="FF0000"/>
                </a:solidFill>
              </a:rPr>
              <a:t>	- Eric Björkvall</a:t>
            </a:r>
          </a:p>
          <a:p>
            <a:r>
              <a:rPr lang="sv-SE" dirty="0">
                <a:solidFill>
                  <a:srgbClr val="FF0000"/>
                </a:solidFill>
              </a:rPr>
              <a:t>	- Ricky Löfkvist(#2)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Graphics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Jiro Yoshida</a:t>
            </a:r>
          </a:p>
          <a:p>
            <a:r>
              <a:rPr lang="sv-SE" dirty="0">
                <a:solidFill>
                  <a:srgbClr val="FF0000"/>
                </a:solidFill>
              </a:rPr>
              <a:t>	- Ingunn Hammer-Olsen</a:t>
            </a:r>
          </a:p>
          <a:p>
            <a:r>
              <a:rPr lang="sv-SE" dirty="0">
                <a:solidFill>
                  <a:srgbClr val="FF0000"/>
                </a:solidFill>
              </a:rPr>
              <a:t>	- Atle  Fägersten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Programming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Robbin Torstensson </a:t>
            </a:r>
          </a:p>
          <a:p>
            <a:r>
              <a:rPr lang="sv-SE" dirty="0">
                <a:solidFill>
                  <a:srgbClr val="FF0000"/>
                </a:solidFill>
              </a:rPr>
              <a:t>	- Rasmus Björck</a:t>
            </a:r>
          </a:p>
          <a:p>
            <a:r>
              <a:rPr lang="sv-SE" dirty="0">
                <a:solidFill>
                  <a:srgbClr val="FF0000"/>
                </a:solidFill>
              </a:rPr>
              <a:t>	- John Dahlquist</a:t>
            </a:r>
          </a:p>
          <a:p>
            <a:r>
              <a:rPr lang="sv-SE" dirty="0">
                <a:solidFill>
                  <a:srgbClr val="FF0000"/>
                </a:solidFill>
              </a:rPr>
              <a:t>	- Mats Dahlström</a:t>
            </a:r>
          </a:p>
          <a:p>
            <a:r>
              <a:rPr lang="sv-SE" sz="1600" b="1" dirty="0" smtClean="0">
                <a:solidFill>
                  <a:srgbClr val="FF0000"/>
                </a:solidFill>
              </a:rPr>
              <a:t>Sound </a:t>
            </a:r>
            <a:r>
              <a:rPr lang="sv-SE" sz="1600" b="1" dirty="0">
                <a:solidFill>
                  <a:srgbClr val="FF0000"/>
                </a:solidFill>
              </a:rPr>
              <a:t>/ </a:t>
            </a:r>
            <a:r>
              <a:rPr lang="sv-SE" sz="1600" b="1" dirty="0" smtClean="0">
                <a:solidFill>
                  <a:srgbClr val="FF0000"/>
                </a:solidFill>
              </a:rPr>
              <a:t>Music</a:t>
            </a:r>
            <a:endParaRPr lang="sv-SE" sz="1600" b="1" dirty="0">
              <a:solidFill>
                <a:srgbClr val="FF0000"/>
              </a:solidFill>
            </a:endParaRPr>
          </a:p>
          <a:p>
            <a:r>
              <a:rPr lang="sv-SE" dirty="0">
                <a:solidFill>
                  <a:srgbClr val="FF0000"/>
                </a:solidFill>
              </a:rPr>
              <a:t>	- Joel Mellström</a:t>
            </a:r>
          </a:p>
          <a:p>
            <a:r>
              <a:rPr lang="sv-SE" dirty="0">
                <a:solidFill>
                  <a:srgbClr val="FF0000"/>
                </a:solidFill>
              </a:rPr>
              <a:t>	- Johan Vässmar</a:t>
            </a:r>
          </a:p>
          <a:p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0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sv-SE" sz="2800" b="1" u="sng" dirty="0" smtClean="0">
                <a:solidFill>
                  <a:srgbClr val="FF0000"/>
                </a:solidFill>
              </a:rPr>
              <a:t>Trailer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60907"/>
            <a:ext cx="5436096" cy="4071084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1800" dirty="0" smtClean="0">
                <a:solidFill>
                  <a:srgbClr val="FF0000"/>
                </a:solidFill>
              </a:rPr>
              <a:t>Wait a sec..</a:t>
            </a:r>
            <a:endParaRPr lang="sv-SE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250704" cy="1162050"/>
          </a:xfrm>
        </p:spPr>
        <p:txBody>
          <a:bodyPr anchor="ctr">
            <a:normAutofit/>
          </a:bodyPr>
          <a:lstStyle/>
          <a:p>
            <a:r>
              <a:rPr lang="sv-SE" sz="2800" u="sng" dirty="0">
                <a:solidFill>
                  <a:srgbClr val="FF0000"/>
                </a:solidFill>
              </a:rPr>
              <a:t>What is Robot Split?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07904" y="273050"/>
            <a:ext cx="5184576" cy="5853113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Puzzle Platformer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Stix is the solution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Time Trial and Story Mode</a:t>
            </a:r>
          </a:p>
          <a:p>
            <a:pPr marL="285750" indent="-285750">
              <a:buFont typeface="Arial" pitchFamily="34" charset="0"/>
              <a:buChar char="•"/>
            </a:pPr>
            <a:endParaRPr lang="sv-SE" sz="18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v-SE" sz="1800" dirty="0" smtClean="0">
                <a:solidFill>
                  <a:srgbClr val="FF0000"/>
                </a:solidFill>
              </a:rPr>
              <a:t>Retro game made in a modern way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Fair challenge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sv-SE" sz="1600" dirty="0" smtClean="0">
                <a:solidFill>
                  <a:srgbClr val="FF0000"/>
                </a:solidFill>
              </a:rPr>
              <a:t>Little frustration</a:t>
            </a:r>
            <a:endParaRPr lang="sv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Gameplay Video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52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Stix is the puzzle (bild 1)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00200"/>
            <a:ext cx="7513920" cy="4525963"/>
          </a:xfrm>
        </p:spPr>
      </p:pic>
    </p:spTree>
    <p:extLst>
      <p:ext uri="{BB962C8B-B14F-4D97-AF65-F5344CB8AC3E}">
        <p14:creationId xmlns:p14="http://schemas.microsoft.com/office/powerpoint/2010/main" val="28532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Video 1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569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The </a:t>
            </a:r>
            <a:r>
              <a:rPr lang="sv-SE" sz="2800" b="1" u="sng" smtClean="0">
                <a:solidFill>
                  <a:srgbClr val="FF0000"/>
                </a:solidFill>
              </a:rPr>
              <a:t>level </a:t>
            </a:r>
            <a:r>
              <a:rPr lang="sv-SE" sz="2800" b="1" u="sng" smtClean="0">
                <a:solidFill>
                  <a:srgbClr val="FF0000"/>
                </a:solidFill>
              </a:rPr>
              <a:t>is</a:t>
            </a:r>
            <a:r>
              <a:rPr lang="sv-SE" sz="2800" b="1" u="sng" smtClean="0">
                <a:solidFill>
                  <a:srgbClr val="FF0000"/>
                </a:solidFill>
              </a:rPr>
              <a:t> </a:t>
            </a:r>
            <a:r>
              <a:rPr lang="sv-SE" sz="2800" b="1" u="sng" dirty="0" smtClean="0">
                <a:solidFill>
                  <a:srgbClr val="FF0000"/>
                </a:solidFill>
              </a:rPr>
              <a:t>(also) </a:t>
            </a:r>
            <a:r>
              <a:rPr lang="sv-SE" sz="2800" b="1" u="sng" dirty="0" smtClean="0">
                <a:solidFill>
                  <a:srgbClr val="FF0000"/>
                </a:solidFill>
              </a:rPr>
              <a:t>the </a:t>
            </a:r>
            <a:r>
              <a:rPr lang="sv-SE" sz="2800" b="1" u="sng" dirty="0" smtClean="0">
                <a:solidFill>
                  <a:srgbClr val="FF0000"/>
                </a:solidFill>
              </a:rPr>
              <a:t/>
            </a:r>
            <a:br>
              <a:rPr lang="sv-SE" sz="2800" b="1" u="sng" dirty="0" smtClean="0">
                <a:solidFill>
                  <a:srgbClr val="FF0000"/>
                </a:solidFill>
              </a:rPr>
            </a:br>
            <a:r>
              <a:rPr lang="sv-SE" sz="2800" b="1" u="sng" dirty="0" smtClean="0">
                <a:solidFill>
                  <a:srgbClr val="FF0000"/>
                </a:solidFill>
              </a:rPr>
              <a:t>puzzle </a:t>
            </a:r>
            <a:r>
              <a:rPr lang="sv-SE" sz="2800" b="1" u="sng" dirty="0" smtClean="0">
                <a:solidFill>
                  <a:srgbClr val="FF0000"/>
                </a:solidFill>
              </a:rPr>
              <a:t>(bild 2)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" y="1610765"/>
            <a:ext cx="7513920" cy="4504832"/>
          </a:xfrm>
        </p:spPr>
      </p:pic>
    </p:spTree>
    <p:extLst>
      <p:ext uri="{BB962C8B-B14F-4D97-AF65-F5344CB8AC3E}">
        <p14:creationId xmlns:p14="http://schemas.microsoft.com/office/powerpoint/2010/main" val="175757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sv-SE" sz="2800" b="1" u="sng" dirty="0" smtClean="0">
                <a:solidFill>
                  <a:srgbClr val="FF0000"/>
                </a:solidFill>
              </a:rPr>
              <a:t>Video 2</a:t>
            </a:r>
            <a:endParaRPr lang="sv-SE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77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65</Words>
  <Application>Microsoft Office PowerPoint</Application>
  <PresentationFormat>On-screen Show (4:3)</PresentationFormat>
  <Paragraphs>40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Watermelon Games</vt:lpstr>
      <vt:lpstr>Trailer</vt:lpstr>
      <vt:lpstr>What is Robot Split?</vt:lpstr>
      <vt:lpstr>Gameplay Video</vt:lpstr>
      <vt:lpstr>Stix is the puzzle (bild 1)</vt:lpstr>
      <vt:lpstr>Video 1</vt:lpstr>
      <vt:lpstr>The level is (also) the  puzzle (bild 2)</vt:lpstr>
      <vt:lpstr>Video 2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Split</dc:title>
  <dc:creator>Eric</dc:creator>
  <cp:lastModifiedBy>Eric</cp:lastModifiedBy>
  <cp:revision>20</cp:revision>
  <dcterms:created xsi:type="dcterms:W3CDTF">2013-03-18T11:24:23Z</dcterms:created>
  <dcterms:modified xsi:type="dcterms:W3CDTF">2013-03-18T17:28:54Z</dcterms:modified>
</cp:coreProperties>
</file>